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525000" cy="1522413"/>
  <p:notesSz cx="6858000" cy="9144000"/>
  <p:defaultTextStyle>
    <a:defPPr>
      <a:defRPr lang="th-TH"/>
    </a:defPPr>
    <a:lvl1pPr marL="0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1pPr>
    <a:lvl2pPr marL="265130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2pPr>
    <a:lvl3pPr marL="530261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3pPr>
    <a:lvl4pPr marL="795391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4pPr>
    <a:lvl5pPr marL="1060521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5pPr>
    <a:lvl6pPr marL="1325651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6pPr>
    <a:lvl7pPr marL="1590782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7pPr>
    <a:lvl8pPr marL="1855912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8pPr>
    <a:lvl9pPr marL="2121042" algn="l" defTabSz="530261" rtl="0" eaLnBrk="1" latinLnBrk="0" hangingPunct="1">
      <a:defRPr sz="162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56" y="19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0625" y="249154"/>
            <a:ext cx="7143750" cy="530025"/>
          </a:xfrm>
        </p:spPr>
        <p:txBody>
          <a:bodyPr anchor="b"/>
          <a:lstStyle>
            <a:lvl1pPr algn="ctr">
              <a:defRPr sz="13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0625" y="799619"/>
            <a:ext cx="7143750" cy="367564"/>
          </a:xfrm>
        </p:spPr>
        <p:txBody>
          <a:bodyPr/>
          <a:lstStyle>
            <a:lvl1pPr marL="0" indent="0" algn="ctr">
              <a:buNone/>
              <a:defRPr sz="533"/>
            </a:lvl1pPr>
            <a:lvl2pPr marL="101498" indent="0" algn="ctr">
              <a:buNone/>
              <a:defRPr sz="444"/>
            </a:lvl2pPr>
            <a:lvl3pPr marL="202997" indent="0" algn="ctr">
              <a:buNone/>
              <a:defRPr sz="400"/>
            </a:lvl3pPr>
            <a:lvl4pPr marL="304495" indent="0" algn="ctr">
              <a:buNone/>
              <a:defRPr sz="355"/>
            </a:lvl4pPr>
            <a:lvl5pPr marL="405994" indent="0" algn="ctr">
              <a:buNone/>
              <a:defRPr sz="355"/>
            </a:lvl5pPr>
            <a:lvl6pPr marL="507492" indent="0" algn="ctr">
              <a:buNone/>
              <a:defRPr sz="355"/>
            </a:lvl6pPr>
            <a:lvl7pPr marL="608990" indent="0" algn="ctr">
              <a:buNone/>
              <a:defRPr sz="355"/>
            </a:lvl7pPr>
            <a:lvl8pPr marL="710489" indent="0" algn="ctr">
              <a:buNone/>
              <a:defRPr sz="355"/>
            </a:lvl8pPr>
            <a:lvl9pPr marL="811987" indent="0" algn="ctr">
              <a:buNone/>
              <a:defRPr sz="35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163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018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6328" y="81054"/>
            <a:ext cx="2053828" cy="1290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4844" y="81054"/>
            <a:ext cx="6042422" cy="1290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761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87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3" y="379546"/>
            <a:ext cx="8215313" cy="633281"/>
          </a:xfrm>
        </p:spPr>
        <p:txBody>
          <a:bodyPr anchor="b"/>
          <a:lstStyle>
            <a:lvl1pPr>
              <a:defRPr sz="13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83" y="1018819"/>
            <a:ext cx="8215313" cy="333028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>
                    <a:tint val="75000"/>
                  </a:schemeClr>
                </a:solidFill>
              </a:defRPr>
            </a:lvl1pPr>
            <a:lvl2pPr marL="101498" indent="0">
              <a:buNone/>
              <a:defRPr sz="444">
                <a:solidFill>
                  <a:schemeClr val="tx1">
                    <a:tint val="75000"/>
                  </a:schemeClr>
                </a:solidFill>
              </a:defRPr>
            </a:lvl2pPr>
            <a:lvl3pPr marL="20299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4495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4pPr>
            <a:lvl5pPr marL="405994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5pPr>
            <a:lvl6pPr marL="507492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6pPr>
            <a:lvl7pPr marL="608990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7pPr>
            <a:lvl8pPr marL="710489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8pPr>
            <a:lvl9pPr marL="811987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492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844" y="405272"/>
            <a:ext cx="4048125" cy="9659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2031" y="405272"/>
            <a:ext cx="4048125" cy="9659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805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4" y="81054"/>
            <a:ext cx="8215313" cy="2942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6085" y="373203"/>
            <a:ext cx="4029521" cy="182901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085" y="556103"/>
            <a:ext cx="4029521" cy="8179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2031" y="373203"/>
            <a:ext cx="4049366" cy="182901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2031" y="556103"/>
            <a:ext cx="4049366" cy="8179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723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0810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0289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101494"/>
            <a:ext cx="3072060" cy="355230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66" y="219199"/>
            <a:ext cx="4822031" cy="1081900"/>
          </a:xfrm>
        </p:spPr>
        <p:txBody>
          <a:bodyPr/>
          <a:lstStyle>
            <a:lvl1pPr>
              <a:defRPr sz="710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456724"/>
            <a:ext cx="3072060" cy="846138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459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085" y="101494"/>
            <a:ext cx="3072060" cy="355230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49366" y="219199"/>
            <a:ext cx="4822031" cy="1081900"/>
          </a:xfrm>
        </p:spPr>
        <p:txBody>
          <a:bodyPr anchor="t"/>
          <a:lstStyle>
            <a:lvl1pPr marL="0" indent="0">
              <a:buNone/>
              <a:defRPr sz="710"/>
            </a:lvl1pPr>
            <a:lvl2pPr marL="101498" indent="0">
              <a:buNone/>
              <a:defRPr sz="622"/>
            </a:lvl2pPr>
            <a:lvl3pPr marL="202997" indent="0">
              <a:buNone/>
              <a:defRPr sz="533"/>
            </a:lvl3pPr>
            <a:lvl4pPr marL="304495" indent="0">
              <a:buNone/>
              <a:defRPr sz="444"/>
            </a:lvl4pPr>
            <a:lvl5pPr marL="405994" indent="0">
              <a:buNone/>
              <a:defRPr sz="444"/>
            </a:lvl5pPr>
            <a:lvl6pPr marL="507492" indent="0">
              <a:buNone/>
              <a:defRPr sz="444"/>
            </a:lvl6pPr>
            <a:lvl7pPr marL="608990" indent="0">
              <a:buNone/>
              <a:defRPr sz="444"/>
            </a:lvl7pPr>
            <a:lvl8pPr marL="710489" indent="0">
              <a:buNone/>
              <a:defRPr sz="444"/>
            </a:lvl8pPr>
            <a:lvl9pPr marL="811987" indent="0">
              <a:buNone/>
              <a:defRPr sz="44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6085" y="456724"/>
            <a:ext cx="3072060" cy="846138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675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4844" y="81054"/>
            <a:ext cx="8215313" cy="294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844" y="405272"/>
            <a:ext cx="8215313" cy="96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4844" y="1411052"/>
            <a:ext cx="2143125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A837C-D56C-4984-8C20-1AA87FAB5773}" type="datetimeFigureOut">
              <a:rPr lang="th-TH" smtClean="0"/>
              <a:t>11/12/57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5156" y="1411052"/>
            <a:ext cx="3214688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7031" y="1411052"/>
            <a:ext cx="2143125" cy="81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0CE4-6CF2-4BB9-B3BD-83FE602FCEF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9185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2997" rtl="0" eaLnBrk="1" latinLnBrk="0" hangingPunct="1">
        <a:lnSpc>
          <a:spcPct val="90000"/>
        </a:lnSpc>
        <a:spcBef>
          <a:spcPct val="0"/>
        </a:spcBef>
        <a:buNone/>
        <a:defRPr sz="9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9" indent="-50749" algn="l" defTabSz="202997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24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74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244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743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241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740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3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273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498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495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5994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492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899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0489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198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031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Calibri Light</vt:lpstr>
      <vt:lpstr>Cordia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Hyper</dc:creator>
  <cp:lastModifiedBy>Hyper</cp:lastModifiedBy>
  <cp:revision>1</cp:revision>
  <dcterms:created xsi:type="dcterms:W3CDTF">2014-12-11T00:37:26Z</dcterms:created>
  <dcterms:modified xsi:type="dcterms:W3CDTF">2014-12-11T00:37:44Z</dcterms:modified>
</cp:coreProperties>
</file>